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130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26917-BE7E-D725-F653-9B2E1012F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F7C3CDD-6637-D65D-D689-03753EDA5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FBCEEB-2B25-9764-9B94-FEF2CCD6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141C-6C9C-4125-AE0C-3757578C4B2B}" type="datetimeFigureOut">
              <a:rPr lang="nl-NL" smtClean="0"/>
              <a:t>29-12-2025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EBD476-5814-E9BF-16F1-5972120BC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AADD15-7758-C30B-E720-F56015668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69B20-CD13-48AE-BE5B-C2855A70A8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2047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9883EB-B3B5-36D3-412C-B0D7B677A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181F1FB-87F0-4E3C-8CEA-59A4C235D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42EB0A7-FEFF-617B-DE99-01BB09C62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141C-6C9C-4125-AE0C-3757578C4B2B}" type="datetimeFigureOut">
              <a:rPr lang="nl-NL" smtClean="0"/>
              <a:t>29-12-2025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2C518D-FB16-9846-C923-9A74C6695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D130908-034F-7834-06D5-7AD4A81A4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69B20-CD13-48AE-BE5B-C2855A70A8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7775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2638856-585D-3F91-1090-EDB8EF999D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4738606-6600-6B4E-967C-7DED9F9E8C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D684D1C-6480-F5C8-944A-9C4840BB3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141C-6C9C-4125-AE0C-3757578C4B2B}" type="datetimeFigureOut">
              <a:rPr lang="nl-NL" smtClean="0"/>
              <a:t>29-12-2025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3524EE2-CC00-538D-08B1-AA8C0168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6BD6EB-B6D3-0824-26B8-D9EDA008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69B20-CD13-48AE-BE5B-C2855A70A8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250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6AB471-3E49-FB8D-7B9B-0226EE5D4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B9883D-4597-2828-C78A-D6C2C3FB8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464EC57-112D-8A05-61F0-D20840BF0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141C-6C9C-4125-AE0C-3757578C4B2B}" type="datetimeFigureOut">
              <a:rPr lang="nl-NL" smtClean="0"/>
              <a:t>29-12-2025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C1F520-7A7A-3D7E-9716-AB86FDD6B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0ADDD49-76DA-8B04-1BD7-700303FBC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69B20-CD13-48AE-BE5B-C2855A70A8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923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3BAC7E-C8BC-8404-C50A-337DEEBDE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595AC70-74FB-9CD8-9C02-55EBF25EA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F3D913-2D5F-9389-C187-08A1E0E44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141C-6C9C-4125-AE0C-3757578C4B2B}" type="datetimeFigureOut">
              <a:rPr lang="nl-NL" smtClean="0"/>
              <a:t>29-12-2025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6E24B8E-F99C-6D2F-A06C-EF355AEC2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017ED83-1E28-D8CF-376C-B987CC9C8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69B20-CD13-48AE-BE5B-C2855A70A8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984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80FD16-9F86-61BF-A894-978D8C9AB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D1FCC3-5C7A-4B36-38F8-D19400615C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5588FED-716E-2F8F-BA59-C2D9111F4C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AD353E4-190A-B0E7-7512-16E698B34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141C-6C9C-4125-AE0C-3757578C4B2B}" type="datetimeFigureOut">
              <a:rPr lang="nl-NL" smtClean="0"/>
              <a:t>29-12-2025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2A4FC6E-0231-551B-9A1D-893CE183F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D4E118C-99B3-0463-1340-2047247CD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69B20-CD13-48AE-BE5B-C2855A70A8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763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9DA173-CD90-D1C1-EFCC-7FEDEF9CC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4571108-3ED1-AA02-D614-35F3C532B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8564455-57B0-914E-0C49-03D157AF8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70A82E1-32BF-06F5-B7CE-D3A4B7EAB3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E06C720-E8AD-05A5-7733-42A1224515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8DD0BD1-4815-627F-930A-4E2723982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141C-6C9C-4125-AE0C-3757578C4B2B}" type="datetimeFigureOut">
              <a:rPr lang="nl-NL" smtClean="0"/>
              <a:t>29-12-2025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2AC29B2-163C-2B2B-02A5-FCFBF43C7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EB8357E-4158-52F2-D1E4-78054F87D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69B20-CD13-48AE-BE5B-C2855A70A8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8250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34C170-813B-BBC3-488B-40A0732B7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3741DEC-DC84-088C-809D-80F3C2425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141C-6C9C-4125-AE0C-3757578C4B2B}" type="datetimeFigureOut">
              <a:rPr lang="nl-NL" smtClean="0"/>
              <a:t>29-12-2025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5472877-DDFC-4237-B8B5-9B61A19F3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CD93A4B-502E-F1DF-07D4-EA10184C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69B20-CD13-48AE-BE5B-C2855A70A8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443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A8DF7AE-E2A9-540F-F7C9-A744C0562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141C-6C9C-4125-AE0C-3757578C4B2B}" type="datetimeFigureOut">
              <a:rPr lang="nl-NL" smtClean="0"/>
              <a:t>29-12-2025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B5C868B-8BA1-D20D-37C8-7D672A484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8D62B83-3BE2-2DF8-CDDE-30CC4739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69B20-CD13-48AE-BE5B-C2855A70A8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831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B51DFD-29B1-81CF-9C6A-18F9CA185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44A05B-8421-C592-93BF-952C701AC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78E7503-C26E-FDBE-3372-E2E00E8DD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CCDF888-CCFC-40D2-B093-167E145EA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141C-6C9C-4125-AE0C-3757578C4B2B}" type="datetimeFigureOut">
              <a:rPr lang="nl-NL" smtClean="0"/>
              <a:t>29-12-2025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BF37F9D-0FE0-DCF8-53EB-10977FF4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6A1843D-0C75-4AA6-E5B3-D550255FD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69B20-CD13-48AE-BE5B-C2855A70A8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211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9C25AE-BAB3-E70D-D4EE-F64EA18F2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CEA13A1-28E5-CB86-F421-9A5A7EDE00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88D3A82-A4AF-67B8-EE20-AD4E13C7B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86700B2-C099-47E4-CDE8-E5606A074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141C-6C9C-4125-AE0C-3757578C4B2B}" type="datetimeFigureOut">
              <a:rPr lang="nl-NL" smtClean="0"/>
              <a:t>29-12-2025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3BFCBBC-B7F2-F06D-3040-AF5C60DBD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321AC31-40F5-B8DF-7CC4-2F7CB0FBC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69B20-CD13-48AE-BE5B-C2855A70A8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519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837CDC3-53FC-E938-AC3B-9C6B9ECE6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E60CA8-2F3A-AEAD-46F3-A57746DA6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9362CDC-9E3E-354B-DFA2-539AA927A4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4E141C-6C9C-4125-AE0C-3757578C4B2B}" type="datetimeFigureOut">
              <a:rPr lang="nl-NL" smtClean="0"/>
              <a:t>29-12-2025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C21D49-D059-88E7-F3C4-E68F5DD0A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B58DBF-13D6-F4DA-EAEC-841C4472D5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269B20-CD13-48AE-BE5B-C2855A70A8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3979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 descr="profielafbeelding">
            <a:extLst>
              <a:ext uri="{FF2B5EF4-FFF2-40B4-BE49-F238E27FC236}">
                <a16:creationId xmlns:a16="http://schemas.microsoft.com/office/drawing/2014/main" id="{3176FE21-D619-D89F-CEC3-2C3ED85D07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8761" y="1536269"/>
            <a:ext cx="3072494" cy="3074702"/>
          </a:xfrm>
          <a:prstGeom prst="ellipse">
            <a:avLst/>
          </a:prstGeom>
          <a:ln w="63500" cap="rnd">
            <a:noFill/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55355355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Bijl, Martin</dc:creator>
  <cp:lastModifiedBy>Bijl, Martin</cp:lastModifiedBy>
  <cp:revision>1</cp:revision>
  <dcterms:created xsi:type="dcterms:W3CDTF">2025-12-29T15:38:30Z</dcterms:created>
  <dcterms:modified xsi:type="dcterms:W3CDTF">2025-12-29T15:40:09Z</dcterms:modified>
</cp:coreProperties>
</file>